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660"/>
  </p:normalViewPr>
  <p:slideViewPr>
    <p:cSldViewPr>
      <p:cViewPr>
        <p:scale>
          <a:sx n="118" d="100"/>
          <a:sy n="118" d="100"/>
        </p:scale>
        <p:origin x="-147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A4617-C989-4742-8CA7-6098E36D7475}" type="datetimeFigureOut">
              <a:rPr lang="tr-TR" smtClean="0"/>
              <a:t>28.05.2025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2D30F-FBD6-4F0A-81FE-3731107307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2D30F-FBD6-4F0A-81FE-37311073072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12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2D30F-FBD6-4F0A-81FE-37311073072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82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9DC3F25F-1A28-10AC-4653-90315CFA0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356128"/>
              </p:ext>
            </p:extLst>
          </p:nvPr>
        </p:nvGraphicFramePr>
        <p:xfrm>
          <a:off x="304800" y="609600"/>
          <a:ext cx="9220201" cy="5105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047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078960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3040704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078960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844530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7426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BÜTÜNLEME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4570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Sosyal Antropolojiye Giriş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Yürük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0643235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Haz. Pişirme Teknikleri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Neslihan Öner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9623172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Temel Psikoloji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Gör. Dr. Eda Albayrak Günday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4891080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Tıbbi Biyoloji ve Genetik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Seçil Yılmaz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Demografik Yapı ve Sağlık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Arda Borlu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8701844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İletişim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Deniz Elif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Yavalar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5451924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03.07.2025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Terminolojisi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Neslihan Öner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03.07.2025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Organik Kimya Şube 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İlhan Özer İlhan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03.07.2025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Organik Kimya Şube 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Zülbiye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Kökbudak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2722333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 Bilimlerinin Temelleri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Esra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Atalan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6833846"/>
                  </a:ext>
                </a:extLst>
              </a:tr>
              <a:tr h="37195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Kariyer Planlama ve Mesleki Oryantasyon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703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3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ADC98D5-175A-061F-7E9B-2168217FA6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EB862CF9-97CC-CE50-DC62-EA77D2E63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78778"/>
              </p:ext>
            </p:extLst>
          </p:nvPr>
        </p:nvGraphicFramePr>
        <p:xfrm>
          <a:off x="381000" y="914400"/>
          <a:ext cx="9105899" cy="4727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6473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214120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327063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214120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934123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4543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BÜTÜNLEME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2796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Fizyoloji 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Mehmet Akif Baktır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6476622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Fizyopatoloji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Özlem Ceyhan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Biyokimyası-II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Betül Çiçek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Mikrobiyolojisi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Serhat 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394543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Sağlık Bilimlerinde İlk Yardım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 Gör. Dr. Ilker Y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ı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lmaz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6833846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Kimyası ve Analizleri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Yürük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9554757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Anne ve Çocuk Beslenmesi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00047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03.07.2025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Vejetaryen Beslenmesi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989639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Besinlere Giriş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Esra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Atalan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058148"/>
                  </a:ext>
                </a:extLst>
              </a:tr>
              <a:tr h="369252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Anatomi 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Mehtap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Nisari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703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01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1D79564-DE21-EBBB-BF72-D1ACFD140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5C046BB3-D617-E928-7BBD-E5E294112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00983"/>
              </p:ext>
            </p:extLst>
          </p:nvPr>
        </p:nvGraphicFramePr>
        <p:xfrm>
          <a:off x="152400" y="762000"/>
          <a:ext cx="9486900" cy="5030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9766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1299782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581314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344220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2861818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5840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BÜTÜNLEME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3594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3.SINIF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Biyoistatistik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Gözde Ertürk Zararsız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100482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Biliminde Yenilikler-II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Müge Yılmaz, Prof. Dr. Habibe Şahin, Prof. Dr. Betül Çiçek, Doç. Dr. Neslihan Öner, Dr.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Aytuğ Yürük,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İlkay, Arş.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Gör. Dr. Merve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Çapaş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 Dr. Yağmur Yaşar Fırat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897645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Sporcu Beslenmesi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83718"/>
                  </a:ext>
                </a:extLst>
              </a:tr>
              <a:tr h="395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Çocuk Hastalıklarında Beslenme-II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Neşe Kaya</a:t>
                      </a:r>
                    </a:p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Hastalıklarda Diyet Tedavisi-II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Habibe Şahin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6833846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03.07.2025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 Beslenme Sistemleri-II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9554757"/>
                  </a:ext>
                </a:extLst>
              </a:tr>
              <a:tr h="395840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03.07.2025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Toplumda Beslenme Sorunları ve Epidemiyolojisi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Müge Yılmaz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00047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09.00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Diyetetik-II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Esra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Atalan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989639"/>
                  </a:ext>
                </a:extLst>
              </a:tr>
              <a:tr h="370466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Besin Kontrolü ve Mevzuatı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Armağan Yürük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0058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94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6F7F86B-F709-CFEF-3360-822266EA6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xmlns="" id="{36A76E99-5F54-A0DE-CD23-6E699D726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40382"/>
              </p:ext>
            </p:extLst>
          </p:nvPr>
        </p:nvGraphicFramePr>
        <p:xfrm>
          <a:off x="304800" y="990600"/>
          <a:ext cx="9144000" cy="4123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7665">
                  <a:extLst>
                    <a:ext uri="{9D8B030D-6E8A-4147-A177-3AD203B41FA5}">
                      <a16:colId xmlns:a16="http://schemas.microsoft.com/office/drawing/2014/main" xmlns="" val="448527961"/>
                    </a:ext>
                  </a:extLst>
                </a:gridCol>
                <a:gridCol w="672575">
                  <a:extLst>
                    <a:ext uri="{9D8B030D-6E8A-4147-A177-3AD203B41FA5}">
                      <a16:colId xmlns:a16="http://schemas.microsoft.com/office/drawing/2014/main" xmlns="" val="19632880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xmlns="" val="220604638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xmlns="" val="3217166098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xmlns="" val="2084484204"/>
                    </a:ext>
                  </a:extLst>
                </a:gridCol>
              </a:tblGrid>
              <a:tr h="393809">
                <a:tc gridSpan="5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ERCİYES ÜNİVERSİTESİ SAĞLIK BİLİMLERİ FAKÜLTESİ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2024-2025 EĞİTİM ÖĞRETİM YILI BAHAR DÖNEMİ BÜTÜNLEME SINAV PROGRAMI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231992"/>
                  </a:ext>
                </a:extLst>
              </a:tr>
              <a:tr h="242344"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DİYETETİK BÖLÜMÜ </a:t>
                      </a:r>
                      <a:r>
                        <a:rPr lang="tr-TR" sz="1000" b="1" u="sng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507894"/>
                  </a:ext>
                </a:extLst>
              </a:tr>
              <a:tr h="393809"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Sınav Saati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Dersin Adı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Öğretim Elemanı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6568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Klinik Yetişkin Beslenmesi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Prof. Dr. Habibe Şahin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3862856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30.06.2025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 Beslenme Sistemleri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ş</a:t>
                      </a:r>
                      <a:r>
                        <a:rPr lang="sv-SE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Gör. Dr. Merve Çapaş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6163850"/>
                  </a:ext>
                </a:extLst>
              </a:tr>
              <a:tr h="393809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Klinik Çocuk Beslenmesi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  <a:p>
                      <a:pPr algn="l"/>
                      <a:endParaRPr lang="tr-TR" sz="10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058630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01.07.2025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Toplum Beslenmesi Uygulamaları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 Dr. Yağmur Yaşar Fırat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8996582"/>
                  </a:ext>
                </a:extLst>
              </a:tr>
              <a:tr h="848204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02.07.2025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Mezuniyet Çalışması-II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Dr. Müge Yılmaz, Prof. Dr. Habibe Şahin, Prof. Dr. Betül Çiçek, Doç. Dr. Neslihan Öner,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Üyesi Armağan Aytuğ Yürük, 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İlkay, Arş. Gör.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Merve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Çapaş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Arş. Gör Dr. Yağmur</a:t>
                      </a:r>
                      <a:r>
                        <a:rPr lang="tr-TR" sz="1000" b="0" baseline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Yaşar Fırat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0274654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Beslenme ve Diyetetik Alanında Etik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Dr.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Öğr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Üyesi Hatice </a:t>
                      </a:r>
                      <a:r>
                        <a:rPr lang="tr-TR" sz="1000" b="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Özçalışkan</a:t>
                      </a:r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İlkay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9722959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04.07.2025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Sürdürülebilir Beslenme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Derslik 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Doç. Dr. Neslihan Öner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080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58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753</Words>
  <Application>Microsoft Office PowerPoint</Application>
  <PresentationFormat>A4 Kağıt (210x297 mm)</PresentationFormat>
  <Paragraphs>220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Buse</dc:creator>
  <cp:lastModifiedBy>acer</cp:lastModifiedBy>
  <cp:revision>230</cp:revision>
  <dcterms:created xsi:type="dcterms:W3CDTF">2024-10-15T08:23:38Z</dcterms:created>
  <dcterms:modified xsi:type="dcterms:W3CDTF">2025-05-28T05:52:33Z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2024-10-15T00:00:00Z</vt:filetime>
  </property>
  <property fmtid="{D5CDD505-2E9C-101B-9397-08002B2CF9AE}" pid="5" name="Producer">
    <vt:lpwstr>Soda PDF</vt:lpwstr>
  </property>
</Properties>
</file>