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7" r:id="rId2"/>
    <p:sldId id="268" r:id="rId3"/>
    <p:sldId id="269" r:id="rId4"/>
    <p:sldId id="270" r:id="rId5"/>
  </p:sldIdLst>
  <p:sldSz cx="9906000" cy="6858000" type="A4"/>
  <p:notesSz cx="9906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57" autoAdjust="0"/>
    <p:restoredTop sz="94660"/>
  </p:normalViewPr>
  <p:slideViewPr>
    <p:cSldViewPr>
      <p:cViewPr>
        <p:scale>
          <a:sx n="118" d="100"/>
          <a:sy n="118" d="100"/>
        </p:scale>
        <p:origin x="-1476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611813" y="0"/>
            <a:ext cx="42926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A4617-C989-4742-8CA7-6098E36D7475}" type="datetimeFigureOut">
              <a:rPr lang="tr-TR" smtClean="0"/>
              <a:t>28.05.2025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90600" y="3300413"/>
            <a:ext cx="79248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2926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611813" y="6513513"/>
            <a:ext cx="42926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2D30F-FBD6-4F0A-81FE-3731107307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047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2D30F-FBD6-4F0A-81FE-37311073072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930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2D30F-FBD6-4F0A-81FE-37311073072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2703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5300" y="274320"/>
            <a:ext cx="89154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xmlns="" id="{9DC3F25F-1A28-10AC-4653-90315CFA0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594869"/>
              </p:ext>
            </p:extLst>
          </p:nvPr>
        </p:nvGraphicFramePr>
        <p:xfrm>
          <a:off x="381000" y="660400"/>
          <a:ext cx="9067800" cy="520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2757">
                  <a:extLst>
                    <a:ext uri="{9D8B030D-6E8A-4147-A177-3AD203B41FA5}">
                      <a16:colId xmlns:a16="http://schemas.microsoft.com/office/drawing/2014/main" xmlns="" val="448527961"/>
                    </a:ext>
                  </a:extLst>
                </a:gridCol>
                <a:gridCol w="1084193">
                  <a:extLst>
                    <a:ext uri="{9D8B030D-6E8A-4147-A177-3AD203B41FA5}">
                      <a16:colId xmlns:a16="http://schemas.microsoft.com/office/drawing/2014/main" xmlns="" val="1963288052"/>
                    </a:ext>
                  </a:extLst>
                </a:gridCol>
                <a:gridCol w="2759765">
                  <a:extLst>
                    <a:ext uri="{9D8B030D-6E8A-4147-A177-3AD203B41FA5}">
                      <a16:colId xmlns:a16="http://schemas.microsoft.com/office/drawing/2014/main" xmlns="" val="220604638"/>
                    </a:ext>
                  </a:extLst>
                </a:gridCol>
                <a:gridCol w="1182757">
                  <a:extLst>
                    <a:ext uri="{9D8B030D-6E8A-4147-A177-3AD203B41FA5}">
                      <a16:colId xmlns:a16="http://schemas.microsoft.com/office/drawing/2014/main" xmlns="" val="3217166098"/>
                    </a:ext>
                  </a:extLst>
                </a:gridCol>
                <a:gridCol w="2858328">
                  <a:extLst>
                    <a:ext uri="{9D8B030D-6E8A-4147-A177-3AD203B41FA5}">
                      <a16:colId xmlns:a16="http://schemas.microsoft.com/office/drawing/2014/main" xmlns="" val="2084484204"/>
                    </a:ext>
                  </a:extLst>
                </a:gridCol>
              </a:tblGrid>
              <a:tr h="399750">
                <a:tc gridSpan="5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ERCİYES ÜNİVERSİTESİ SAĞLIK BİLİMLERİ FAKÜLTESİ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2024-2025 EĞİTİM ÖĞRETİM YILI BAHAR DÖNEMİ FİNAL SINAV PROGRAMI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6231992"/>
                  </a:ext>
                </a:extLst>
              </a:tr>
              <a:tr h="246000"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BESLENME VE DİYETETİK BÖLÜMÜ </a:t>
                      </a:r>
                      <a:r>
                        <a:rPr lang="tr-TR" sz="1000" b="1" u="sng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1.SINIF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507894"/>
                  </a:ext>
                </a:extLst>
              </a:tr>
              <a:tr h="374125"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Sınav Tarihi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Sınav Saati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Dersin Adı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Öğretim Elemanı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966568"/>
                  </a:ext>
                </a:extLst>
              </a:tr>
              <a:tr h="374125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16.06.2025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08.00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Sosyal Antropolojiye Giriş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Armağan Yürük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81162811"/>
                  </a:ext>
                </a:extLst>
              </a:tr>
              <a:tr h="374125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16.06.2025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Beslenme Terminolojisi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Neslihan Öner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79623172"/>
                  </a:ext>
                </a:extLst>
              </a:tr>
              <a:tr h="374125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17.06.2025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Tıbbi Biyoloji ve Genetik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Seçil Yılmaz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34891080"/>
                  </a:ext>
                </a:extLst>
              </a:tr>
              <a:tr h="394625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18.06.2025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İletişim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Deniz Elif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Yavalar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058630"/>
                  </a:ext>
                </a:extLst>
              </a:tr>
              <a:tr h="374125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08.00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Beslenme  Bilimlerinin Temelleri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Gör. Esra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Atalan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98701844"/>
                  </a:ext>
                </a:extLst>
              </a:tr>
              <a:tr h="39975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20.06.2025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Kariyer Planlama ve Mesleki Oryantasyon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Hatice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Özçalışkan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İlkay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05451924"/>
                  </a:ext>
                </a:extLst>
              </a:tr>
              <a:tr h="39975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23.06.2025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Besin Hazırlama ve Pişirme Teknikleri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Neslihan Öner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6897645"/>
                  </a:ext>
                </a:extLst>
              </a:tr>
              <a:tr h="374125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23.06.2025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Temel Psikoloji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Arş. Gör. Dr. Eda Albayrak Günday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0274654"/>
                  </a:ext>
                </a:extLst>
              </a:tr>
              <a:tr h="374125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25.06.2025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Demografik Yapı ve Sağlık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Arda Borlu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2722333"/>
                  </a:ext>
                </a:extLst>
              </a:tr>
              <a:tr h="374125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26.06.2025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Organik Kimya Şube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Prof. Dr. İlhan Özer İlhan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6833846"/>
                  </a:ext>
                </a:extLst>
              </a:tr>
              <a:tr h="374125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26.06.2025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Organik Kimya Şube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Prof. 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Zülbiye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Kökbudak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7031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157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ADC98D5-175A-061F-7E9B-2168217FA6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xmlns="" id="{EB862CF9-97CC-CE50-DC62-EA77D2E630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57132"/>
              </p:ext>
            </p:extLst>
          </p:nvPr>
        </p:nvGraphicFramePr>
        <p:xfrm>
          <a:off x="381000" y="685800"/>
          <a:ext cx="91440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2899">
                  <a:extLst>
                    <a:ext uri="{9D8B030D-6E8A-4147-A177-3AD203B41FA5}">
                      <a16:colId xmlns:a16="http://schemas.microsoft.com/office/drawing/2014/main" xmlns="" val="448527961"/>
                    </a:ext>
                  </a:extLst>
                </a:gridCol>
                <a:gridCol w="1130157">
                  <a:extLst>
                    <a:ext uri="{9D8B030D-6E8A-4147-A177-3AD203B41FA5}">
                      <a16:colId xmlns:a16="http://schemas.microsoft.com/office/drawing/2014/main" xmlns="" val="1963288052"/>
                    </a:ext>
                  </a:extLst>
                </a:gridCol>
                <a:gridCol w="2465798">
                  <a:extLst>
                    <a:ext uri="{9D8B030D-6E8A-4147-A177-3AD203B41FA5}">
                      <a16:colId xmlns:a16="http://schemas.microsoft.com/office/drawing/2014/main" xmlns="" val="220604638"/>
                    </a:ext>
                  </a:extLst>
                </a:gridCol>
                <a:gridCol w="1335640">
                  <a:extLst>
                    <a:ext uri="{9D8B030D-6E8A-4147-A177-3AD203B41FA5}">
                      <a16:colId xmlns:a16="http://schemas.microsoft.com/office/drawing/2014/main" xmlns="" val="3217166098"/>
                    </a:ext>
                  </a:extLst>
                </a:gridCol>
                <a:gridCol w="2979506">
                  <a:extLst>
                    <a:ext uri="{9D8B030D-6E8A-4147-A177-3AD203B41FA5}">
                      <a16:colId xmlns:a16="http://schemas.microsoft.com/office/drawing/2014/main" xmlns="" val="208448420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ERCİYES ÜNİVERSİTESİ SAĞLIK BİLİMLERİ FAKÜLTESİ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2024-2025 EĞİTİM ÖĞRETİM YILI BAHAR DÖNEMİ FİNAL SINAV PROGRAMI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6231992"/>
                  </a:ext>
                </a:extLst>
              </a:tr>
              <a:tr h="137160"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BESLENME VE DİYETETİK BÖLÜMÜ </a:t>
                      </a:r>
                      <a:r>
                        <a:rPr lang="tr-TR" sz="1000" b="1" u="sng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2.SINIF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50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Sınav Tarihi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Sınav Saati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Dersin Adı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Öğretim Elemanı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966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16.06.2025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Fizyopatoloji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Özlem Ceyhan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87429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17.06.2025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Besin Mikrobiyolojisi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Serhat 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058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18.06.2025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Besin Kimyası ve Analizleri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Armağan Yürük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6897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20.06.2025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Besinlere Giriş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Gör. Esra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Atalan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0274654"/>
                  </a:ext>
                </a:extLst>
              </a:tr>
              <a:tr h="29972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Anatomi II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9-10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Prof. Dr. Mehtap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Nisari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16833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23.06.2025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09.00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Vejetaryen Beslenmesi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ş</a:t>
                      </a:r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Gör. Dr. Merve Çapaş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09044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23.06.2025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Fizyoloji II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5-6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Mehmet Akif Baktır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49554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24.06.2025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09.00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Beslenme Biyokimyası-II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9-10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Prof. Dr. Betül Çiçek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20800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25.06.2025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09.00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Sağlık Bilimlerinde İlk Yardım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Arş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</a:t>
                      </a:r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Gör. Dr. Ilker Yilmaz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2989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25.06.2025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14.00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Anne ve Çocuk Beslenmesi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9-10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Hatice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Özçalışkan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İlkay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20058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640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1D79564-DE21-EBBB-BF72-D1ACFD140C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xmlns="" id="{5C046BB3-D617-E928-7BBD-E5E294112D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799505"/>
              </p:ext>
            </p:extLst>
          </p:nvPr>
        </p:nvGraphicFramePr>
        <p:xfrm>
          <a:off x="228600" y="629920"/>
          <a:ext cx="9143999" cy="51612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0785">
                  <a:extLst>
                    <a:ext uri="{9D8B030D-6E8A-4147-A177-3AD203B41FA5}">
                      <a16:colId xmlns:a16="http://schemas.microsoft.com/office/drawing/2014/main" xmlns="" val="448527961"/>
                    </a:ext>
                  </a:extLst>
                </a:gridCol>
                <a:gridCol w="1082386">
                  <a:extLst>
                    <a:ext uri="{9D8B030D-6E8A-4147-A177-3AD203B41FA5}">
                      <a16:colId xmlns:a16="http://schemas.microsoft.com/office/drawing/2014/main" xmlns="" val="1963288052"/>
                    </a:ext>
                  </a:extLst>
                </a:gridCol>
                <a:gridCol w="2594578">
                  <a:extLst>
                    <a:ext uri="{9D8B030D-6E8A-4147-A177-3AD203B41FA5}">
                      <a16:colId xmlns:a16="http://schemas.microsoft.com/office/drawing/2014/main" xmlns="" val="220604638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xmlns="" val="3217166098"/>
                    </a:ext>
                  </a:extLst>
                </a:gridCol>
                <a:gridCol w="2952750">
                  <a:extLst>
                    <a:ext uri="{9D8B030D-6E8A-4147-A177-3AD203B41FA5}">
                      <a16:colId xmlns:a16="http://schemas.microsoft.com/office/drawing/2014/main" xmlns="" val="2084484204"/>
                    </a:ext>
                  </a:extLst>
                </a:gridCol>
              </a:tblGrid>
              <a:tr h="399781">
                <a:tc gridSpan="5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ERCİYES ÜNİVERSİTESİ SAĞLIK BİLİMLERİ FAKÜLTESİ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2024-2025 EĞİTİM ÖĞRETİM YILI BAHAR DÖNEMİ FİNAL SINAV PROGRAMI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6231992"/>
                  </a:ext>
                </a:extLst>
              </a:tr>
              <a:tr h="246019"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BESLENME VE DİYETETİK BÖLÜMÜ </a:t>
                      </a:r>
                      <a:r>
                        <a:rPr lang="tr-TR" sz="1000" b="1" u="sng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3.SINIF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507894"/>
                  </a:ext>
                </a:extLst>
              </a:tr>
              <a:tr h="374154"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Sınav Tarihi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Sınav Saati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Dersin Adı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Öğretim Elemanı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966568"/>
                  </a:ext>
                </a:extLst>
              </a:tr>
              <a:tr h="374154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16.06.2025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Biyoistatistik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Gözde Ertürk Zararsız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9347562"/>
                  </a:ext>
                </a:extLst>
              </a:tr>
              <a:tr h="456161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18.06.2025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Hastalıklarda Diyet Tedavisi-II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9-10-11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Prof. Dr. Habibe Şahin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058630"/>
                  </a:ext>
                </a:extLst>
              </a:tr>
              <a:tr h="399781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19.06.2025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Toplumda Beslenme Sorunları ve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Epidemiyolojisi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Müge Yılmaz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6897645"/>
                  </a:ext>
                </a:extLst>
              </a:tr>
              <a:tr h="374154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09.00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Diyetetik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Gör. Esra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Atalan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783718"/>
                  </a:ext>
                </a:extLst>
              </a:tr>
              <a:tr h="101483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23.06.2025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15.00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Beslenme Biliminde Yenilikler-II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Müge Yılmaz, Prof. Dr. Habibe Şahin, Prof. Dr. Betül Çiçek, Doç. Dr. Neslihan Öner, Dr.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Armağan Aytuğ Yürük, 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Hatice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Özçalışkan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İlkay, Arş.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Gör. Dr. Merve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Çapaş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,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Arş. Gör Dr. Yağmur Yaşar Fırat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49554757"/>
                  </a:ext>
                </a:extLst>
              </a:tr>
              <a:tr h="399781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24.06.2025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Çocuk Hastalıklarında Beslenme-II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9-10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Neşe Kaya</a:t>
                      </a:r>
                    </a:p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Hatice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Özçalışkan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İlkay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20800047"/>
                  </a:ext>
                </a:extLst>
              </a:tr>
              <a:tr h="374154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27.06.2025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09.00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Sporcu Beslenmesi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5-6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ş</a:t>
                      </a:r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Gör. Dr. Merve Çapaş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2989639"/>
                  </a:ext>
                </a:extLst>
              </a:tr>
              <a:tr h="374154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27.06.2025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Besin Kontrolü ve Mevzuatı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9-10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Armağan Yürük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20058148"/>
                  </a:ext>
                </a:extLst>
              </a:tr>
              <a:tr h="374154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27.06.2025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14.00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Toplu Beslenme Sistemleri-II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9-10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ş</a:t>
                      </a:r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Gör. Dr. Merve Çapaş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34726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8077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6F7F86B-F709-CFEF-3360-822266EA6C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xmlns="" id="{36A76E99-5F54-A0DE-CD23-6E699D726C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756387"/>
              </p:ext>
            </p:extLst>
          </p:nvPr>
        </p:nvGraphicFramePr>
        <p:xfrm>
          <a:off x="381000" y="990600"/>
          <a:ext cx="8991600" cy="43508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0715">
                  <a:extLst>
                    <a:ext uri="{9D8B030D-6E8A-4147-A177-3AD203B41FA5}">
                      <a16:colId xmlns:a16="http://schemas.microsoft.com/office/drawing/2014/main" xmlns="" val="448527961"/>
                    </a:ext>
                  </a:extLst>
                </a:gridCol>
                <a:gridCol w="1089891">
                  <a:extLst>
                    <a:ext uri="{9D8B030D-6E8A-4147-A177-3AD203B41FA5}">
                      <a16:colId xmlns:a16="http://schemas.microsoft.com/office/drawing/2014/main" xmlns="" val="1963288052"/>
                    </a:ext>
                  </a:extLst>
                </a:gridCol>
                <a:gridCol w="2906376">
                  <a:extLst>
                    <a:ext uri="{9D8B030D-6E8A-4147-A177-3AD203B41FA5}">
                      <a16:colId xmlns:a16="http://schemas.microsoft.com/office/drawing/2014/main" xmlns="" val="220604638"/>
                    </a:ext>
                  </a:extLst>
                </a:gridCol>
                <a:gridCol w="1180715">
                  <a:extLst>
                    <a:ext uri="{9D8B030D-6E8A-4147-A177-3AD203B41FA5}">
                      <a16:colId xmlns:a16="http://schemas.microsoft.com/office/drawing/2014/main" xmlns="" val="3217166098"/>
                    </a:ext>
                  </a:extLst>
                </a:gridCol>
                <a:gridCol w="2633903">
                  <a:extLst>
                    <a:ext uri="{9D8B030D-6E8A-4147-A177-3AD203B41FA5}">
                      <a16:colId xmlns:a16="http://schemas.microsoft.com/office/drawing/2014/main" xmlns="" val="2084484204"/>
                    </a:ext>
                  </a:extLst>
                </a:gridCol>
              </a:tblGrid>
              <a:tr h="391659">
                <a:tc gridSpan="5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ERCİYES ÜNİVERSİTESİ SAĞLIK BİLİMLERİ FAKÜLTESİ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2024-2025 EĞİTİM ÖĞRETİM YILI BAHAR DÖNEMİ FİNAL SINAV PROGRAMI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6231992"/>
                  </a:ext>
                </a:extLst>
              </a:tr>
              <a:tr h="241021">
                <a:tc gridSpan="5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BESLENME VE DİYETETİK BÖLÜMÜ </a:t>
                      </a:r>
                      <a:r>
                        <a:rPr lang="tr-TR" sz="1000" b="1" u="sng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4.SINIF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7507894"/>
                  </a:ext>
                </a:extLst>
              </a:tr>
              <a:tr h="366553"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Sınav Tarihi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Sınav Saati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Dersin Adı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1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Öğretim Elemanı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966568"/>
                  </a:ext>
                </a:extLst>
              </a:tr>
              <a:tr h="366553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16.06.2025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14.00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Klinik Çocuk Beslenmesi Uygulamaları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Hatice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Özçalışkan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İlkay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6834367"/>
                  </a:ext>
                </a:extLst>
              </a:tr>
              <a:tr h="366553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19.06.2025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15.00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Toplum Beslenmesi Uygulamaları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Arş. Gör Dr. Yağmur Yaşar Fırat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6897645"/>
                  </a:ext>
                </a:extLst>
              </a:tr>
              <a:tr h="366553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23.06.2025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14.00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Klinik Yetişkin Beslenmesi Uygulamaları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Prof. Dr. Habibe Şahin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0274654"/>
                  </a:ext>
                </a:extLst>
              </a:tr>
              <a:tr h="366553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24.06.2025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11.00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Toplu Beslenme Sistemleri Uygulamaları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ş</a:t>
                      </a:r>
                      <a:r>
                        <a:rPr lang="sv-SE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Gör. Dr. Merve Çapaş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5887142"/>
                  </a:ext>
                </a:extLst>
              </a:tr>
              <a:tr h="1144850"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27.06.2025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11.00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Mezuniyet Çalışması-II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Müge Yılmaz, Prof. Dr. Habibe Şahin, Prof. Dr. Betül Çiçek, Doç. Dr. Neslihan Öner, 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Üyesi Armağan Aytuğ Yürük, 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Üyesi Hatice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Özçalışkan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İlkay, Arş. Gör.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Merve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Çapaş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,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Arş. Gör Dr. Yağmur</a:t>
                      </a:r>
                      <a:r>
                        <a:rPr lang="tr-TR" sz="1000" b="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Yaşar Fırat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49554757"/>
                  </a:ext>
                </a:extLst>
              </a:tr>
              <a:tr h="36655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27.06.2025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Beslenme ve Diyetetik Alanında Etik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Dr.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Öğr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. Üyesi Hatice </a:t>
                      </a:r>
                      <a:r>
                        <a:rPr lang="tr-TR" sz="1000" b="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Özçalışkan</a:t>
                      </a: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İlkay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69722959"/>
                  </a:ext>
                </a:extLst>
              </a:tr>
              <a:tr h="36655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27.06.2025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15.00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Sürdürülebilir Beslenme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Derslik 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Doç. Dr. Neslihan Öner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20800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1235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1501</TotalTime>
  <Words>753</Words>
  <Application>Microsoft Office PowerPoint</Application>
  <PresentationFormat>A4 Kağıt (210x297 mm)</PresentationFormat>
  <Paragraphs>220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Office Theme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Buse</dc:creator>
  <cp:lastModifiedBy>acer</cp:lastModifiedBy>
  <cp:revision>241</cp:revision>
  <dcterms:created xsi:type="dcterms:W3CDTF">2024-10-15T08:23:38Z</dcterms:created>
  <dcterms:modified xsi:type="dcterms:W3CDTF">2025-05-28T05:52:08Z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2023-11-07T00:00:00Z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2024-10-15T00:00:00Z</vt:filetime>
  </property>
  <property fmtid="{D5CDD505-2E9C-101B-9397-08002B2CF9AE}" pid="5" name="Producer">
    <vt:lpwstr>Soda PDF</vt:lpwstr>
  </property>
</Properties>
</file>