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94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DCE66D0-0C51-4F9B-CA7A-EB45435943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80FFDF8E-53B9-9223-05E0-AD238BDCD90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AC91638B-69D4-12D4-5836-C2A05C7C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B9C34B3E-DEC2-B516-14B9-A14579474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BD07806-A563-18C9-8C3B-3D5AC7B79A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06908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4A2145-1FC8-10A3-2484-0548E44AC2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3613A72C-1585-4BD5-0627-083F441B28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690CBB28-D038-50A1-1885-B8279600B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8656F964-9470-19FF-48BF-2BF530AD92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0285E361-6AB8-8B55-D3DA-B93F1F9F93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52918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>
            <a:extLst>
              <a:ext uri="{FF2B5EF4-FFF2-40B4-BE49-F238E27FC236}">
                <a16:creationId xmlns:a16="http://schemas.microsoft.com/office/drawing/2014/main" id="{094775E0-B638-14D9-6410-868CB72F31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Dikey Metin Yer Tutucusu 2">
            <a:extLst>
              <a:ext uri="{FF2B5EF4-FFF2-40B4-BE49-F238E27FC236}">
                <a16:creationId xmlns:a16="http://schemas.microsoft.com/office/drawing/2014/main" id="{A99DB815-565C-2FF7-9398-6C22FF8B8C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D2151631-E636-722E-A37B-0D1781477D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097C9417-D6C8-F670-A402-00F2642A3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110115CE-DE0D-17AB-5BF0-F6FB3685B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2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8C3CBF67-FD88-9639-61E0-65903BD99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CCB8048-7361-1A83-193E-111739E116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6754360-1A6C-80E5-FC38-4024850CFE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75C2ABA0-2D5F-976F-5031-3398A853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76915465-E869-2468-35D1-8F13326637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7997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7FD4542-6714-F79F-1B09-40A894A6A7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BE82E233-08D4-E074-6A4B-BE658FFE07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1A3B62C4-C1E8-7B0C-C846-7979FE3B7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2C45D014-4B73-993B-553D-C4D4BA7E3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573ED42B-296C-14E8-66E2-3ED29C7E7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46566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01093A6-78B6-BB7F-956F-5BFBCD031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4CDD58F-9DBB-8181-D6B8-566FC93398A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04AD8593-15DD-2A3A-C5DC-4E2F975FCA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F38EC8C5-B4DD-749A-59F2-DD68A4075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D570EAD7-ACE2-165B-3588-4C3AFF236A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F96E292B-32AF-854D-0180-BF85262C0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880388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41B857B0-ADB4-24FA-F18E-0AE44D3164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AF78A479-F3D1-5235-00E8-A530C02274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İçerik Yer Tutucusu 3">
            <a:extLst>
              <a:ext uri="{FF2B5EF4-FFF2-40B4-BE49-F238E27FC236}">
                <a16:creationId xmlns:a16="http://schemas.microsoft.com/office/drawing/2014/main" id="{9CA71539-26E6-2E74-FC0B-77CAAAA423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>
            <a:extLst>
              <a:ext uri="{FF2B5EF4-FFF2-40B4-BE49-F238E27FC236}">
                <a16:creationId xmlns:a16="http://schemas.microsoft.com/office/drawing/2014/main" id="{CD2A9F9A-A3DD-ED6D-D134-4548DE896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İçerik Yer Tutucusu 5">
            <a:extLst>
              <a:ext uri="{FF2B5EF4-FFF2-40B4-BE49-F238E27FC236}">
                <a16:creationId xmlns:a16="http://schemas.microsoft.com/office/drawing/2014/main" id="{99FB7A96-3CFB-33A7-411F-C04BB5C09DF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>
            <a:extLst>
              <a:ext uri="{FF2B5EF4-FFF2-40B4-BE49-F238E27FC236}">
                <a16:creationId xmlns:a16="http://schemas.microsoft.com/office/drawing/2014/main" id="{0E114D12-E56D-09CE-34EB-67BB3CB8F8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8" name="Alt Bilgi Yer Tutucusu 7">
            <a:extLst>
              <a:ext uri="{FF2B5EF4-FFF2-40B4-BE49-F238E27FC236}">
                <a16:creationId xmlns:a16="http://schemas.microsoft.com/office/drawing/2014/main" id="{B3A77B2B-48B5-3DAE-2316-9C5B680CD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>
            <a:extLst>
              <a:ext uri="{FF2B5EF4-FFF2-40B4-BE49-F238E27FC236}">
                <a16:creationId xmlns:a16="http://schemas.microsoft.com/office/drawing/2014/main" id="{8F084121-29E3-44A3-21F5-5BDBBD7374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9779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5416DE5E-6C2D-0FC6-6FDF-E9C4D5185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Veri Yer Tutucusu 2">
            <a:extLst>
              <a:ext uri="{FF2B5EF4-FFF2-40B4-BE49-F238E27FC236}">
                <a16:creationId xmlns:a16="http://schemas.microsoft.com/office/drawing/2014/main" id="{73AC1B06-A0DC-9244-60EA-2FAC31DED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4" name="Alt Bilgi Yer Tutucusu 3">
            <a:extLst>
              <a:ext uri="{FF2B5EF4-FFF2-40B4-BE49-F238E27FC236}">
                <a16:creationId xmlns:a16="http://schemas.microsoft.com/office/drawing/2014/main" id="{488C2794-A122-E583-B1F6-BDF579CE38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>
            <a:extLst>
              <a:ext uri="{FF2B5EF4-FFF2-40B4-BE49-F238E27FC236}">
                <a16:creationId xmlns:a16="http://schemas.microsoft.com/office/drawing/2014/main" id="{81BE49FF-5CFB-C7CD-DB44-9922DB1F3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73010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>
            <a:extLst>
              <a:ext uri="{FF2B5EF4-FFF2-40B4-BE49-F238E27FC236}">
                <a16:creationId xmlns:a16="http://schemas.microsoft.com/office/drawing/2014/main" id="{35EDD82A-4670-48CA-6F23-A0A5D796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3" name="Alt Bilgi Yer Tutucusu 2">
            <a:extLst>
              <a:ext uri="{FF2B5EF4-FFF2-40B4-BE49-F238E27FC236}">
                <a16:creationId xmlns:a16="http://schemas.microsoft.com/office/drawing/2014/main" id="{60678D9C-0516-89DA-7128-B41823174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>
            <a:extLst>
              <a:ext uri="{FF2B5EF4-FFF2-40B4-BE49-F238E27FC236}">
                <a16:creationId xmlns:a16="http://schemas.microsoft.com/office/drawing/2014/main" id="{C0B8BE85-BF13-52BC-578F-D133DE153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292833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FF2BE20-F54B-E782-2849-74DBAE97D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668F955-F2E2-823A-3BCC-CAFE77EB3A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26CD1635-7982-EE77-B594-F82B1C1267F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A84E9648-B098-D86B-161E-DA81DAB3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9C066B77-44ED-CAFF-3859-5F6BB45FD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A41CBE24-E847-57FD-4380-BA796E34A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90154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2D02DB58-410A-A09C-CB9B-CE6A91908A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Resim Yer Tutucusu 2">
            <a:extLst>
              <a:ext uri="{FF2B5EF4-FFF2-40B4-BE49-F238E27FC236}">
                <a16:creationId xmlns:a16="http://schemas.microsoft.com/office/drawing/2014/main" id="{6FEBE595-141A-5D7E-C8F5-7658ED246D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>
            <a:extLst>
              <a:ext uri="{FF2B5EF4-FFF2-40B4-BE49-F238E27FC236}">
                <a16:creationId xmlns:a16="http://schemas.microsoft.com/office/drawing/2014/main" id="{C2BF8639-1AFE-4DB7-C5E0-B02BA1A263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Veri Yer Tutucusu 4">
            <a:extLst>
              <a:ext uri="{FF2B5EF4-FFF2-40B4-BE49-F238E27FC236}">
                <a16:creationId xmlns:a16="http://schemas.microsoft.com/office/drawing/2014/main" id="{2B5887E7-D323-3E54-5CD9-900F45CE0D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6" name="Alt Bilgi Yer Tutucusu 5">
            <a:extLst>
              <a:ext uri="{FF2B5EF4-FFF2-40B4-BE49-F238E27FC236}">
                <a16:creationId xmlns:a16="http://schemas.microsoft.com/office/drawing/2014/main" id="{43E6A3CA-7797-0F87-38A4-227E24046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>
            <a:extLst>
              <a:ext uri="{FF2B5EF4-FFF2-40B4-BE49-F238E27FC236}">
                <a16:creationId xmlns:a16="http://schemas.microsoft.com/office/drawing/2014/main" id="{2352BBCB-9E30-A3C6-D1F5-1D22ECFD1C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81700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>
            <a:extLst>
              <a:ext uri="{FF2B5EF4-FFF2-40B4-BE49-F238E27FC236}">
                <a16:creationId xmlns:a16="http://schemas.microsoft.com/office/drawing/2014/main" id="{5F525082-0E5A-D2D9-687A-98C2B5F6D9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</a:p>
        </p:txBody>
      </p:sp>
      <p:sp>
        <p:nvSpPr>
          <p:cNvPr id="3" name="Metin Yer Tutucusu 2">
            <a:extLst>
              <a:ext uri="{FF2B5EF4-FFF2-40B4-BE49-F238E27FC236}">
                <a16:creationId xmlns:a16="http://schemas.microsoft.com/office/drawing/2014/main" id="{944F04B7-47ED-11E3-F3C4-7C5D5F8D348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>
            <a:extLst>
              <a:ext uri="{FF2B5EF4-FFF2-40B4-BE49-F238E27FC236}">
                <a16:creationId xmlns:a16="http://schemas.microsoft.com/office/drawing/2014/main" id="{865E3A49-E9CA-B78C-2361-B62BA5A643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A238F5-1B5D-48BA-9FAA-BFF35D815D00}" type="datetimeFigureOut">
              <a:rPr lang="tr-TR" smtClean="0"/>
              <a:t>23.05.2023</a:t>
            </a:fld>
            <a:endParaRPr lang="tr-TR"/>
          </a:p>
        </p:txBody>
      </p:sp>
      <p:sp>
        <p:nvSpPr>
          <p:cNvPr id="5" name="Alt Bilgi Yer Tutucusu 4">
            <a:extLst>
              <a:ext uri="{FF2B5EF4-FFF2-40B4-BE49-F238E27FC236}">
                <a16:creationId xmlns:a16="http://schemas.microsoft.com/office/drawing/2014/main" id="{928092C0-4B92-1C93-B7BA-75352AE85A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>
            <a:extLst>
              <a:ext uri="{FF2B5EF4-FFF2-40B4-BE49-F238E27FC236}">
                <a16:creationId xmlns:a16="http://schemas.microsoft.com/office/drawing/2014/main" id="{AC6AA17B-3D54-DC4B-8380-BE32716D9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F14DC-45D0-4D2E-AF26-E87927DEB54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958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3 Tablo">
            <a:extLst>
              <a:ext uri="{FF2B5EF4-FFF2-40B4-BE49-F238E27FC236}">
                <a16:creationId xmlns:a16="http://schemas.microsoft.com/office/drawing/2014/main" id="{7DD1F106-D6D9-0DFE-8848-FF0B24AAB0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704013"/>
              </p:ext>
            </p:extLst>
          </p:nvPr>
        </p:nvGraphicFramePr>
        <p:xfrm>
          <a:off x="47879" y="630621"/>
          <a:ext cx="11902382" cy="5342003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9212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699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248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6899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689955">
                  <a:extLst>
                    <a:ext uri="{9D8B030D-6E8A-4147-A177-3AD203B41FA5}">
                      <a16:colId xmlns:a16="http://schemas.microsoft.com/office/drawing/2014/main" val="831021789"/>
                    </a:ext>
                  </a:extLst>
                </a:gridCol>
                <a:gridCol w="30887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504496">
                <a:tc gridSpan="6">
                  <a:txBody>
                    <a:bodyPr/>
                    <a:lstStyle/>
                    <a:p>
                      <a:pPr algn="ctr"/>
                      <a:r>
                        <a:rPr lang="tr-TR" sz="140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ERCİYES</a:t>
                      </a:r>
                      <a:r>
                        <a:rPr lang="tr-TR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ÜNİVERSİTESİ SAĞLIK BİLİMLERİ FAKÜLTESİ</a:t>
                      </a:r>
                    </a:p>
                    <a:p>
                      <a:pPr algn="ctr"/>
                      <a:r>
                        <a:rPr lang="tr-TR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2022-2023  EĞİTİM </a:t>
                      </a:r>
                      <a:r>
                        <a:rPr lang="tr-TR" sz="1400" baseline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ÖĞRETİM  YILI </a:t>
                      </a:r>
                      <a:r>
                        <a:rPr lang="tr-TR" sz="1400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EK SINAV TAKVİMİ</a:t>
                      </a:r>
                    </a:p>
                  </a:txBody>
                  <a:tcPr marL="99060" marR="990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560">
                <a:tc>
                  <a:txBody>
                    <a:bodyPr/>
                    <a:lstStyle/>
                    <a:p>
                      <a:pPr algn="ctr"/>
                      <a:r>
                        <a:rPr lang="tr-TR" sz="14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Sınav Tarihi</a:t>
                      </a:r>
                    </a:p>
                  </a:txBody>
                  <a:tcPr marL="99060" marR="9906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Sınav Saati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Dersin Adı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Sınavın Yapılacağı Platform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Zoom Bilgileri</a:t>
                      </a:r>
                    </a:p>
                  </a:txBody>
                  <a:tcPr marL="99060" marR="9906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Öğretim Elemanı</a:t>
                      </a:r>
                    </a:p>
                  </a:txBody>
                  <a:tcPr marL="99060" marR="9906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2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22.05.2023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10:30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Besin-İlaç Etkileşimleri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ERUDM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ID: 977 5637 3784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Şifre: 898834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Dr. Öğr. Üyesi İ. İpek</a:t>
                      </a:r>
                      <a:r>
                        <a:rPr lang="tr-TR" sz="1200" strike="noStrike" baseline="0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tr-TR" sz="1200" strike="noStrike" baseline="0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Boşgelmez</a:t>
                      </a:r>
                      <a:endParaRPr lang="tr-TR" sz="1200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772560">
                <a:tc>
                  <a:txBody>
                    <a:bodyPr/>
                    <a:lstStyle/>
                    <a:p>
                      <a:pPr algn="ctr"/>
                      <a:r>
                        <a:rPr lang="tr-TR" sz="12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23.05.2023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10:30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Toplumda Beslenme Sorunları ve Epidemiyolojisi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ERUDM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ID: 949 4866 7208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Şifre: 699658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Doç. Dr. Müge Yılmaz</a:t>
                      </a: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03624998"/>
                  </a:ext>
                </a:extLst>
              </a:tr>
              <a:tr h="77256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24.05.2023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10:30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Çocuk Hastalıklarında Beslenme 2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ERUDM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ID: 984 0413 7069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Şifre: 253747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Doç. Dr. Zeynep Caferoğlu Akın</a:t>
                      </a: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88896491"/>
                  </a:ext>
                </a:extLst>
              </a:tr>
              <a:tr h="961043">
                <a:tc>
                  <a:txBody>
                    <a:bodyPr/>
                    <a:lstStyle/>
                    <a:p>
                      <a:pPr algn="ctr"/>
                      <a:r>
                        <a:rPr lang="tr-TR" sz="12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24.05.2023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14:30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Besin Kontrolü ve Mevzuatı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ERUDM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ID: 953 1660 0370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Şifre: 132412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Dr. Öğr. Üyesi Armağan Aytuğ Yürük</a:t>
                      </a:r>
                      <a:endParaRPr lang="tr-TR" sz="1200" b="0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3462384"/>
                  </a:ext>
                </a:extLst>
              </a:tr>
              <a:tr h="7725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b="1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26.05.2023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10:30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Genel Kimya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ERUDM</a:t>
                      </a: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ID: 970 4937 9654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Şifre</a:t>
                      </a:r>
                      <a:r>
                        <a:rPr lang="tr-TR" sz="1200" strike="noStrike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: 168234</a:t>
                      </a:r>
                      <a:endParaRPr lang="tr-TR" sz="1200" strike="noStrike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9060" marR="9906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Prof. Dr. Orhan Türkoğlu</a:t>
                      </a:r>
                    </a:p>
                    <a:p>
                      <a:pPr algn="l"/>
                      <a:r>
                        <a:rPr lang="tr-TR" sz="1200" strike="noStrike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Öğr. Gör. Dr. Halime Güzin Aslan</a:t>
                      </a:r>
                    </a:p>
                  </a:txBody>
                  <a:tcPr marL="99060" marR="9906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12731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95696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142</Words>
  <Application>Microsoft Office PowerPoint</Application>
  <PresentationFormat>Geniş ekran</PresentationFormat>
  <Paragraphs>44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meliha çavdar</dc:creator>
  <cp:lastModifiedBy>Emine Kurtbeyoğlu</cp:lastModifiedBy>
  <cp:revision>7</cp:revision>
  <dcterms:created xsi:type="dcterms:W3CDTF">2023-05-15T08:41:42Z</dcterms:created>
  <dcterms:modified xsi:type="dcterms:W3CDTF">2023-05-23T06:45:10Z</dcterms:modified>
</cp:coreProperties>
</file>